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1" r:id="rId4"/>
    <p:sldId id="258" r:id="rId5"/>
    <p:sldId id="262" r:id="rId6"/>
    <p:sldId id="264" r:id="rId7"/>
    <p:sldId id="263" r:id="rId8"/>
    <p:sldId id="265" r:id="rId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90"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uk-UA"/>
              <a:t>Зразок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7871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87741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3764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20715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uk-UA"/>
              <a:t>Зразок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428897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5183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uk-UA"/>
              <a:t>Зразок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Content Placeholder 3"/>
          <p:cNvSpPr>
            <a:spLocks noGrp="1"/>
          </p:cNvSpPr>
          <p:nvPr>
            <p:ph sz="half" idx="2"/>
          </p:nvPr>
        </p:nvSpPr>
        <p:spPr>
          <a:xfrm>
            <a:off x="629842" y="2505075"/>
            <a:ext cx="3868340"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Content Placeholder 5"/>
          <p:cNvSpPr>
            <a:spLocks noGrp="1"/>
          </p:cNvSpPr>
          <p:nvPr>
            <p:ph sz="quarter" idx="4"/>
          </p:nvPr>
        </p:nvSpPr>
        <p:spPr>
          <a:xfrm>
            <a:off x="4629150" y="2505075"/>
            <a:ext cx="3887391"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1950188F-593C-4969-BC9E-BD18320ED5C3}" type="datetimeFigureOut">
              <a:rPr lang="uk-UA" smtClean="0"/>
              <a:t>16.10.2025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82063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1950188F-593C-4969-BC9E-BD18320ED5C3}" type="datetimeFigureOut">
              <a:rPr lang="uk-UA" smtClean="0"/>
              <a:t>16.10.2025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48393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0188F-593C-4969-BC9E-BD18320ED5C3}" type="datetimeFigureOut">
              <a:rPr lang="uk-UA" smtClean="0"/>
              <a:t>16.10.2025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54617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00925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73006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uk-UA"/>
              <a:t>Зразок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0188F-593C-4969-BC9E-BD18320ED5C3}" type="datetimeFigureOut">
              <a:rPr lang="uk-UA" smtClean="0"/>
              <a:t>16.10.2025</a:t>
            </a:fld>
            <a:endParaRPr lang="uk-U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A44F5-10CF-42CD-8E29-117CDF185DA4}" type="slidenum">
              <a:rPr lang="uk-UA" smtClean="0"/>
              <a:t>‹№›</a:t>
            </a:fld>
            <a:endParaRPr lang="uk-UA"/>
          </a:p>
        </p:txBody>
      </p:sp>
    </p:spTree>
    <p:extLst>
      <p:ext uri="{BB962C8B-B14F-4D97-AF65-F5344CB8AC3E}">
        <p14:creationId xmlns:p14="http://schemas.microsoft.com/office/powerpoint/2010/main" val="256698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615" y="-1223677"/>
            <a:ext cx="13551230" cy="9564910"/>
          </a:xfrm>
          <a:prstGeom prst="rect">
            <a:avLst/>
          </a:prstGeom>
        </p:spPr>
      </p:pic>
      <p:sp>
        <p:nvSpPr>
          <p:cNvPr id="2" name="Заголовок 1"/>
          <p:cNvSpPr>
            <a:spLocks noGrp="1"/>
          </p:cNvSpPr>
          <p:nvPr>
            <p:ph type="ctrTitle"/>
          </p:nvPr>
        </p:nvSpPr>
        <p:spPr>
          <a:xfrm>
            <a:off x="0" y="1774427"/>
            <a:ext cx="9144000" cy="17907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chorCtr="0">
            <a:noAutofit/>
          </a:bodyPr>
          <a:lstStyle/>
          <a:p>
            <a:r>
              <a:rPr lang="en-US" sz="9000" b="1" dirty="0">
                <a:latin typeface="+mn-lt"/>
              </a:rPr>
              <a:t>The Song of Moses</a:t>
            </a:r>
            <a:endParaRPr lang="uk-UA" sz="9000" dirty="0">
              <a:latin typeface="+mn-lt"/>
            </a:endParaRPr>
          </a:p>
        </p:txBody>
      </p:sp>
      <p:sp>
        <p:nvSpPr>
          <p:cNvPr id="3" name="Підзаголовок 2"/>
          <p:cNvSpPr>
            <a:spLocks noGrp="1"/>
          </p:cNvSpPr>
          <p:nvPr>
            <p:ph type="subTitle" idx="1"/>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chorCtr="0">
            <a:normAutofit/>
          </a:bodyPr>
          <a:lstStyle/>
          <a:p>
            <a:r>
              <a:rPr lang="en-US" sz="5400" b="1" dirty="0"/>
              <a:t>Exodus</a:t>
            </a:r>
            <a:r>
              <a:rPr lang="uk-UA" sz="5400" b="1" dirty="0"/>
              <a:t> 15:1</a:t>
            </a:r>
            <a:r>
              <a:rPr lang="ru-RU" sz="5400" b="1" dirty="0"/>
              <a:t>1</a:t>
            </a:r>
            <a:r>
              <a:rPr lang="uk-UA" sz="5400" b="1" dirty="0"/>
              <a:t>-18</a:t>
            </a:r>
            <a:endParaRPr lang="uk-UA" sz="5400" dirty="0"/>
          </a:p>
        </p:txBody>
      </p:sp>
    </p:spTree>
    <p:extLst>
      <p:ext uri="{BB962C8B-B14F-4D97-AF65-F5344CB8AC3E}">
        <p14:creationId xmlns:p14="http://schemas.microsoft.com/office/powerpoint/2010/main" val="179574731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0" y="631767"/>
            <a:ext cx="9144000" cy="5735782"/>
          </a:xfrm>
        </p:spPr>
        <p:txBody>
          <a:bodyPr>
            <a:normAutofit/>
          </a:bodyPr>
          <a:lstStyle/>
          <a:p>
            <a:r>
              <a:rPr lang="ru-RU" sz="6000" baseline="30000" dirty="0">
                <a:solidFill>
                  <a:srgbClr val="C00000"/>
                </a:solidFill>
                <a:effectLst>
                  <a:glow rad="63500">
                    <a:schemeClr val="bg1"/>
                  </a:glow>
                </a:effectLst>
                <a:latin typeface="Arial" panose="020B0604020202020204" pitchFamily="34" charset="0"/>
              </a:rPr>
              <a:t>11</a:t>
            </a:r>
            <a:r>
              <a:rPr lang="ru-RU" sz="6000" dirty="0">
                <a:solidFill>
                  <a:srgbClr val="C00000"/>
                </a:solidFill>
                <a:effectLst>
                  <a:glow rad="63500">
                    <a:schemeClr val="bg1"/>
                  </a:glow>
                </a:effectLst>
                <a:latin typeface="Arial" panose="020B0604020202020204" pitchFamily="34" charset="0"/>
              </a:rPr>
              <a:t> </a:t>
            </a:r>
            <a:r>
              <a:rPr lang="en-US" sz="6000" dirty="0">
                <a:solidFill>
                  <a:srgbClr val="C00000"/>
                </a:solidFill>
                <a:effectLst>
                  <a:glow rad="63500">
                    <a:schemeClr val="bg1"/>
                  </a:glow>
                </a:effectLst>
                <a:latin typeface="Arial" panose="020B0604020202020204" pitchFamily="34" charset="0"/>
              </a:rPr>
              <a:t>Who among the gods is like you, Lord? Who is like you — majestic in holiness, awesome</a:t>
            </a:r>
            <a:br>
              <a:rPr lang="uk-UA" sz="6000" dirty="0">
                <a:solidFill>
                  <a:srgbClr val="C00000"/>
                </a:solidFill>
                <a:effectLst>
                  <a:glow rad="63500">
                    <a:schemeClr val="bg1"/>
                  </a:glow>
                </a:effectLst>
                <a:latin typeface="Arial" panose="020B0604020202020204" pitchFamily="34" charset="0"/>
              </a:rPr>
            </a:br>
            <a:r>
              <a:rPr lang="en-US" sz="6000" dirty="0">
                <a:solidFill>
                  <a:srgbClr val="C00000"/>
                </a:solidFill>
                <a:effectLst>
                  <a:glow rad="63500">
                    <a:schemeClr val="bg1"/>
                  </a:glow>
                </a:effectLst>
                <a:latin typeface="Arial" panose="020B0604020202020204" pitchFamily="34" charset="0"/>
              </a:rPr>
              <a:t>in glory,</a:t>
            </a:r>
            <a:br>
              <a:rPr lang="en-US" sz="6000" dirty="0">
                <a:solidFill>
                  <a:srgbClr val="C00000"/>
                </a:solidFill>
                <a:effectLst>
                  <a:glow rad="63500">
                    <a:schemeClr val="bg1"/>
                  </a:glow>
                </a:effectLst>
                <a:latin typeface="Arial" panose="020B0604020202020204" pitchFamily="34" charset="0"/>
              </a:rPr>
            </a:br>
            <a:r>
              <a:rPr lang="en-US" sz="6000" dirty="0">
                <a:solidFill>
                  <a:srgbClr val="C00000"/>
                </a:solidFill>
                <a:effectLst>
                  <a:glow rad="63500">
                    <a:schemeClr val="bg1"/>
                  </a:glow>
                </a:effectLst>
                <a:latin typeface="Arial" panose="020B0604020202020204" pitchFamily="34" charset="0"/>
              </a:rPr>
              <a:t>working wonders?</a:t>
            </a:r>
            <a:endParaRPr lang="ru-RU" sz="6000" dirty="0">
              <a:solidFill>
                <a:srgbClr val="C00000"/>
              </a:solidFill>
              <a:effectLst>
                <a:glow rad="63500">
                  <a:schemeClr val="bg1"/>
                </a:glow>
              </a:effectLst>
              <a:latin typeface="Arial" panose="020B0604020202020204" pitchFamily="34" charset="0"/>
            </a:endParaRPr>
          </a:p>
        </p:txBody>
      </p:sp>
    </p:spTree>
    <p:extLst>
      <p:ext uri="{BB962C8B-B14F-4D97-AF65-F5344CB8AC3E}">
        <p14:creationId xmlns:p14="http://schemas.microsoft.com/office/powerpoint/2010/main" val="231489588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9357"/>
          </a:xfrm>
          <a:prstGeom prst="rect">
            <a:avLst/>
          </a:prstGeom>
        </p:spPr>
      </p:pic>
      <p:sp>
        <p:nvSpPr>
          <p:cNvPr id="2" name="Заголовок 1"/>
          <p:cNvSpPr>
            <a:spLocks noGrp="1"/>
          </p:cNvSpPr>
          <p:nvPr>
            <p:ph type="title"/>
          </p:nvPr>
        </p:nvSpPr>
        <p:spPr>
          <a:xfrm>
            <a:off x="96214" y="1203767"/>
            <a:ext cx="8642672" cy="4249184"/>
          </a:xfrm>
        </p:spPr>
        <p:txBody>
          <a:bodyPr>
            <a:noAutofit/>
          </a:bodyPr>
          <a:lstStyle/>
          <a:p>
            <a:pPr>
              <a:lnSpc>
                <a:spcPct val="114000"/>
              </a:lnSpc>
            </a:pPr>
            <a:r>
              <a:rPr lang="ru-RU" sz="4800" baseline="30000" dirty="0">
                <a:solidFill>
                  <a:srgbClr val="FFFF00"/>
                </a:solidFill>
                <a:effectLst>
                  <a:glow rad="63500">
                    <a:schemeClr val="tx1"/>
                  </a:glow>
                </a:effectLst>
                <a:latin typeface="Arial" panose="020B0604020202020204" pitchFamily="34" charset="0"/>
              </a:rPr>
              <a:t>12 </a:t>
            </a:r>
            <a:r>
              <a:rPr lang="en-US" sz="4800" dirty="0">
                <a:solidFill>
                  <a:srgbClr val="FFFF00"/>
                </a:solidFill>
                <a:effectLst>
                  <a:glow rad="63500">
                    <a:schemeClr val="tx1"/>
                  </a:glow>
                </a:effectLst>
                <a:latin typeface="Arial" panose="020B0604020202020204" pitchFamily="34" charset="0"/>
              </a:rPr>
              <a:t>You stretch out your right hand, and the earth swallows your enemies</a:t>
            </a:r>
            <a:r>
              <a:rPr lang="ru-RU" sz="4800" dirty="0">
                <a:solidFill>
                  <a:srgbClr val="FFFF00"/>
                </a:solidFill>
                <a:effectLst>
                  <a:glow rad="63500">
                    <a:schemeClr val="tx1"/>
                  </a:glow>
                </a:effectLst>
                <a:latin typeface="Arial" panose="020B0604020202020204" pitchFamily="34" charset="0"/>
              </a:rPr>
              <a:t>.</a:t>
            </a:r>
            <a:br>
              <a:rPr lang="ru-RU" sz="4800" dirty="0">
                <a:solidFill>
                  <a:srgbClr val="FFFF00"/>
                </a:solidFill>
                <a:effectLst>
                  <a:glow rad="63500">
                    <a:schemeClr val="tx1"/>
                  </a:glow>
                </a:effectLst>
                <a:latin typeface="Arial" panose="020B0604020202020204" pitchFamily="34" charset="0"/>
              </a:rPr>
            </a:br>
            <a:br>
              <a:rPr lang="ru-RU" sz="1000" dirty="0">
                <a:solidFill>
                  <a:srgbClr val="FFFF00"/>
                </a:solidFill>
                <a:effectLst>
                  <a:glow rad="63500">
                    <a:schemeClr val="tx1"/>
                  </a:glow>
                </a:effectLst>
                <a:latin typeface="Arial" panose="020B0604020202020204" pitchFamily="34" charset="0"/>
              </a:rPr>
            </a:br>
            <a:r>
              <a:rPr lang="ru-RU" sz="4800" baseline="30000" dirty="0">
                <a:solidFill>
                  <a:srgbClr val="FFFF00"/>
                </a:solidFill>
                <a:effectLst>
                  <a:glow rad="63500">
                    <a:schemeClr val="tx1"/>
                  </a:glow>
                </a:effectLst>
                <a:latin typeface="Arial" panose="020B0604020202020204" pitchFamily="34" charset="0"/>
              </a:rPr>
              <a:t>13</a:t>
            </a:r>
            <a:r>
              <a:rPr lang="ru-RU" sz="4800" dirty="0">
                <a:solidFill>
                  <a:srgbClr val="FFFF00"/>
                </a:solidFill>
                <a:effectLst>
                  <a:glow rad="63500">
                    <a:schemeClr val="tx1"/>
                  </a:glow>
                </a:effectLst>
                <a:latin typeface="Arial" panose="020B0604020202020204" pitchFamily="34" charset="0"/>
              </a:rPr>
              <a:t> </a:t>
            </a:r>
            <a:r>
              <a:rPr lang="en-US" sz="4800" dirty="0">
                <a:solidFill>
                  <a:srgbClr val="FFFF00"/>
                </a:solidFill>
                <a:effectLst>
                  <a:glow rad="63500">
                    <a:schemeClr val="tx1"/>
                  </a:glow>
                </a:effectLst>
                <a:latin typeface="Arial" panose="020B0604020202020204" pitchFamily="34" charset="0"/>
              </a:rPr>
              <a:t>In your unfailing love you will lead the people you have redeemed.</a:t>
            </a:r>
            <a:r>
              <a:rPr lang="uk-UA" sz="4800" dirty="0">
                <a:solidFill>
                  <a:srgbClr val="FFFF00"/>
                </a:solidFill>
                <a:effectLst>
                  <a:glow rad="63500">
                    <a:schemeClr val="tx1"/>
                  </a:glow>
                </a:effectLst>
                <a:latin typeface="Arial" panose="020B0604020202020204" pitchFamily="34" charset="0"/>
              </a:rPr>
              <a:t> </a:t>
            </a:r>
            <a:r>
              <a:rPr lang="en-US" sz="4800" dirty="0">
                <a:solidFill>
                  <a:srgbClr val="FFFF00"/>
                </a:solidFill>
                <a:effectLst>
                  <a:glow rad="63500">
                    <a:schemeClr val="tx1"/>
                  </a:glow>
                </a:effectLst>
                <a:latin typeface="Arial" panose="020B0604020202020204" pitchFamily="34" charset="0"/>
              </a:rPr>
              <a:t>In your strength you will guide them to your holy dwelling</a:t>
            </a:r>
            <a:r>
              <a:rPr lang="ru-RU" sz="4800" dirty="0">
                <a:solidFill>
                  <a:srgbClr val="FFFF00"/>
                </a:solidFill>
                <a:effectLst>
                  <a:glow rad="63500">
                    <a:schemeClr val="tx1"/>
                  </a:glow>
                </a:effectLst>
                <a:latin typeface="Arial" panose="020B0604020202020204" pitchFamily="34" charset="0"/>
              </a:rPr>
              <a:t>.</a:t>
            </a:r>
          </a:p>
        </p:txBody>
      </p:sp>
    </p:spTree>
    <p:extLst>
      <p:ext uri="{BB962C8B-B14F-4D97-AF65-F5344CB8AC3E}">
        <p14:creationId xmlns:p14="http://schemas.microsoft.com/office/powerpoint/2010/main" val="23977556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04716" y="1131094"/>
            <a:ext cx="8939284" cy="4472328"/>
          </a:xfrm>
        </p:spPr>
        <p:txBody>
          <a:bodyPr>
            <a:normAutofit/>
          </a:bodyPr>
          <a:lstStyle/>
          <a:p>
            <a:r>
              <a:rPr lang="ru-RU" sz="6600" baseline="30000" dirty="0">
                <a:solidFill>
                  <a:srgbClr val="002060"/>
                </a:solidFill>
                <a:effectLst>
                  <a:glow rad="63500">
                    <a:schemeClr val="bg1"/>
                  </a:glow>
                </a:effectLst>
                <a:latin typeface="Arial" panose="020B0604020202020204" pitchFamily="34" charset="0"/>
              </a:rPr>
              <a:t>14</a:t>
            </a:r>
            <a:r>
              <a:rPr lang="en-US" sz="6600" dirty="0">
                <a:solidFill>
                  <a:srgbClr val="002060"/>
                </a:solidFill>
                <a:effectLst>
                  <a:glow rad="63500">
                    <a:schemeClr val="bg1"/>
                  </a:glow>
                </a:effectLst>
                <a:latin typeface="Arial" panose="020B0604020202020204" pitchFamily="34" charset="0"/>
              </a:rPr>
              <a:t> The nations will hear and tremble; anguish will grip the people of Philistia</a:t>
            </a:r>
            <a:r>
              <a:rPr lang="ru-RU" sz="66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63534056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28650" y="1131094"/>
            <a:ext cx="8296986" cy="4472328"/>
          </a:xfrm>
        </p:spPr>
        <p:txBody>
          <a:bodyPr>
            <a:noAutofit/>
          </a:bodyPr>
          <a:lstStyle/>
          <a:p>
            <a:r>
              <a:rPr lang="ru-RU" sz="5400" baseline="30000" dirty="0">
                <a:solidFill>
                  <a:srgbClr val="002060"/>
                </a:solidFill>
                <a:effectLst>
                  <a:glow rad="63500">
                    <a:schemeClr val="bg1"/>
                  </a:glow>
                </a:effectLst>
                <a:latin typeface="Arial" panose="020B0604020202020204" pitchFamily="34" charset="0"/>
              </a:rPr>
              <a:t>15</a:t>
            </a:r>
            <a:r>
              <a:rPr lang="ru-RU" sz="5400" dirty="0">
                <a:solidFill>
                  <a:srgbClr val="002060"/>
                </a:solidFill>
                <a:effectLst>
                  <a:glow rad="63500">
                    <a:schemeClr val="bg1"/>
                  </a:glow>
                </a:effectLst>
                <a:latin typeface="Arial" panose="020B0604020202020204" pitchFamily="34" charset="0"/>
              </a:rPr>
              <a:t> </a:t>
            </a:r>
            <a:r>
              <a:rPr lang="en-US" sz="5400" dirty="0">
                <a:solidFill>
                  <a:srgbClr val="002060"/>
                </a:solidFill>
                <a:effectLst>
                  <a:glow rad="63500">
                    <a:schemeClr val="bg1"/>
                  </a:glow>
                </a:effectLst>
                <a:latin typeface="Arial" panose="020B0604020202020204" pitchFamily="34" charset="0"/>
              </a:rPr>
              <a:t>The chiefs of Edom will be terrified, the leaders of Moab will be seized with trembling, the people of Canaan will melt away</a:t>
            </a:r>
            <a:r>
              <a:rPr lang="ru-RU" sz="54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14030919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0" y="590204"/>
            <a:ext cx="9144000" cy="5577840"/>
          </a:xfrm>
        </p:spPr>
        <p:txBody>
          <a:bodyPr>
            <a:noAutofit/>
          </a:bodyPr>
          <a:lstStyle/>
          <a:p>
            <a:r>
              <a:rPr lang="ru-RU" sz="5400" baseline="30000" dirty="0">
                <a:solidFill>
                  <a:srgbClr val="002060"/>
                </a:solidFill>
                <a:effectLst>
                  <a:glow rad="63500">
                    <a:schemeClr val="bg1"/>
                  </a:glow>
                </a:effectLst>
                <a:latin typeface="Arial" panose="020B0604020202020204" pitchFamily="34" charset="0"/>
              </a:rPr>
              <a:t>16</a:t>
            </a:r>
            <a:r>
              <a:rPr lang="en-US" sz="5400" dirty="0">
                <a:solidFill>
                  <a:srgbClr val="002060"/>
                </a:solidFill>
                <a:effectLst>
                  <a:glow rad="63500">
                    <a:schemeClr val="bg1"/>
                  </a:glow>
                </a:effectLst>
                <a:latin typeface="Arial" panose="020B0604020202020204" pitchFamily="34" charset="0"/>
              </a:rPr>
              <a:t> terror and dread will fall on them. By the power of your arm they will be as still as a stone — until your people pass by, Lord, until the people you bought pass by</a:t>
            </a:r>
            <a:r>
              <a:rPr lang="ru-RU" sz="54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244794139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0" y="590203"/>
            <a:ext cx="9144000" cy="5727469"/>
          </a:xfrm>
        </p:spPr>
        <p:txBody>
          <a:bodyPr>
            <a:noAutofit/>
          </a:bodyPr>
          <a:lstStyle/>
          <a:p>
            <a:r>
              <a:rPr lang="ru-RU" sz="5400" baseline="30000" dirty="0">
                <a:solidFill>
                  <a:srgbClr val="FFFF00"/>
                </a:solidFill>
                <a:effectLst>
                  <a:glow rad="63500">
                    <a:schemeClr val="tx1"/>
                  </a:glow>
                </a:effectLst>
                <a:latin typeface="Arial" panose="020B0604020202020204" pitchFamily="34" charset="0"/>
              </a:rPr>
              <a:t>17 </a:t>
            </a:r>
            <a:r>
              <a:rPr lang="en-US" sz="5400" dirty="0">
                <a:solidFill>
                  <a:srgbClr val="FFFF00"/>
                </a:solidFill>
                <a:effectLst>
                  <a:glow rad="63500">
                    <a:schemeClr val="tx1"/>
                  </a:glow>
                </a:effectLst>
                <a:latin typeface="Arial" panose="020B0604020202020204" pitchFamily="34" charset="0"/>
              </a:rPr>
              <a:t>You will bring them in and plant them on the mountain of your inheritance — the place, Lord, you made for your dwelling, the sanctuary, Lord, your hands established</a:t>
            </a:r>
            <a:r>
              <a:rPr lang="ru-RU" sz="5400" dirty="0">
                <a:solidFill>
                  <a:srgbClr val="FFFF00"/>
                </a:solidFill>
                <a:effectLst>
                  <a:glow rad="63500">
                    <a:schemeClr val="tx1"/>
                  </a:glow>
                </a:effectLst>
                <a:latin typeface="Arial" panose="020B0604020202020204" pitchFamily="34" charset="0"/>
              </a:rPr>
              <a:t>.</a:t>
            </a:r>
          </a:p>
        </p:txBody>
      </p:sp>
    </p:spTree>
    <p:extLst>
      <p:ext uri="{BB962C8B-B14F-4D97-AF65-F5344CB8AC3E}">
        <p14:creationId xmlns:p14="http://schemas.microsoft.com/office/powerpoint/2010/main" val="7130655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3" y="0"/>
            <a:ext cx="9190208" cy="6858000"/>
          </a:xfrm>
          <a:prstGeom prst="rect">
            <a:avLst/>
          </a:prstGeom>
        </p:spPr>
      </p:pic>
      <p:sp>
        <p:nvSpPr>
          <p:cNvPr id="2" name="Заголовок 1"/>
          <p:cNvSpPr>
            <a:spLocks noGrp="1"/>
          </p:cNvSpPr>
          <p:nvPr>
            <p:ph type="title"/>
          </p:nvPr>
        </p:nvSpPr>
        <p:spPr>
          <a:xfrm>
            <a:off x="628650" y="1131094"/>
            <a:ext cx="7886700" cy="4472328"/>
          </a:xfrm>
        </p:spPr>
        <p:txBody>
          <a:bodyPr>
            <a:normAutofit/>
          </a:bodyPr>
          <a:lstStyle/>
          <a:p>
            <a:r>
              <a:rPr lang="ru-RU" sz="5400" baseline="30000" dirty="0">
                <a:solidFill>
                  <a:srgbClr val="C00000"/>
                </a:solidFill>
                <a:effectLst>
                  <a:glow rad="63500">
                    <a:schemeClr val="bg1"/>
                  </a:glow>
                </a:effectLst>
                <a:latin typeface="Arial" panose="020B0604020202020204" pitchFamily="34" charset="0"/>
              </a:rPr>
              <a:t>18</a:t>
            </a:r>
            <a:r>
              <a:rPr lang="ru-RU" sz="5400" dirty="0">
                <a:solidFill>
                  <a:srgbClr val="C00000"/>
                </a:solidFill>
                <a:effectLst>
                  <a:glow rad="63500">
                    <a:schemeClr val="bg1"/>
                  </a:glow>
                </a:effectLst>
                <a:latin typeface="Arial" panose="020B0604020202020204" pitchFamily="34" charset="0"/>
              </a:rPr>
              <a:t> </a:t>
            </a:r>
            <a:r>
              <a:rPr lang="en-US" sz="5400" dirty="0">
                <a:solidFill>
                  <a:srgbClr val="C00000"/>
                </a:solidFill>
                <a:effectLst>
                  <a:glow rad="63500">
                    <a:schemeClr val="bg1"/>
                  </a:glow>
                </a:effectLst>
                <a:latin typeface="Arial" panose="020B0604020202020204" pitchFamily="34" charset="0"/>
              </a:rPr>
              <a:t>The Lord reigns for ever and ever</a:t>
            </a:r>
            <a:r>
              <a:rPr lang="ru-RU" sz="5400" dirty="0">
                <a:solidFill>
                  <a:srgbClr val="C0000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3564086106"/>
      </p:ext>
    </p:extLst>
  </p:cSld>
  <p:clrMapOvr>
    <a:masterClrMapping/>
  </p:clrMapOvr>
  <p:transition spd="med"/>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238</TotalTime>
  <Words>208</Words>
  <Application>Microsoft Office PowerPoint</Application>
  <PresentationFormat>Екран (4:3)</PresentationFormat>
  <Paragraphs>9</Paragraphs>
  <Slides>8</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8</vt:i4>
      </vt:variant>
    </vt:vector>
  </HeadingPairs>
  <TitlesOfParts>
    <vt:vector size="12" baseType="lpstr">
      <vt:lpstr>Arial</vt:lpstr>
      <vt:lpstr>Calibri</vt:lpstr>
      <vt:lpstr>Calibri Light</vt:lpstr>
      <vt:lpstr>Тема Office</vt:lpstr>
      <vt:lpstr>The Song of Moses</vt:lpstr>
      <vt:lpstr>11 Who among the gods is like you, Lord? Who is like you — majestic in holiness, awesome in glory, working wonders?</vt:lpstr>
      <vt:lpstr>12 You stretch out your right hand, and the earth swallows your enemies.  13 In your unfailing love you will lead the people you have redeemed. In your strength you will guide them to your holy dwelling.</vt:lpstr>
      <vt:lpstr>14 The nations will hear and tremble; anguish will grip the people of Philistia.</vt:lpstr>
      <vt:lpstr>15 The chiefs of Edom will be terrified, the leaders of Moab will be seized with trembling, the people of Canaan will melt away;</vt:lpstr>
      <vt:lpstr>16 terror and dread will fall on them. By the power of your arm they will be as still as a stone — until your people pass by, Lord, until the people you bought pass by.</vt:lpstr>
      <vt:lpstr>17 You will bring them in and plant them on the mountain of your inheritance — the place, Lord, you made for your dwelling, the sanctuary, Lord, your hands established.</vt:lpstr>
      <vt:lpstr>18 The Lord reigns for ever and ever!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Пісня Мойсея</dc:title>
  <dc:creator>Обліковий запис Microsoft</dc:creator>
  <cp:lastModifiedBy>Dubenchuk Ivanka</cp:lastModifiedBy>
  <cp:revision>18</cp:revision>
  <dcterms:created xsi:type="dcterms:W3CDTF">2025-09-05T14:28:00Z</dcterms:created>
  <dcterms:modified xsi:type="dcterms:W3CDTF">2025-10-16T13:44:59Z</dcterms:modified>
</cp:coreProperties>
</file>